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1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0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0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4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7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3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8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7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2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02CE-C217-460F-B305-A8629B0B6A9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8225-6F35-4C24-8D90-F01BAD51A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0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F9C3B6-51FB-CBB0-6B58-2006BBF0F7E3}"/>
              </a:ext>
            </a:extLst>
          </p:cNvPr>
          <p:cNvSpPr/>
          <p:nvPr/>
        </p:nvSpPr>
        <p:spPr>
          <a:xfrm>
            <a:off x="836762" y="2216989"/>
            <a:ext cx="7677510" cy="5607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32B7BC-4087-D47C-4DBB-CFB19C1BB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80" y="62384"/>
            <a:ext cx="8788640" cy="673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1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Hennig</dc:creator>
  <cp:lastModifiedBy>Steve Hennig</cp:lastModifiedBy>
  <cp:revision>1</cp:revision>
  <dcterms:created xsi:type="dcterms:W3CDTF">2024-01-19T21:41:22Z</dcterms:created>
  <dcterms:modified xsi:type="dcterms:W3CDTF">2024-01-19T22:02:54Z</dcterms:modified>
</cp:coreProperties>
</file>